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1323E1-85E8-49FF-B859-3662231B17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2697275-CCF2-4E29-84A1-AAFC15C72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779E952-6FFE-475F-94D6-9C7CB594B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175-2042-4521-9C1A-DE1798E35B45}" type="datetimeFigureOut">
              <a:rPr lang="nl-NL" smtClean="0"/>
              <a:t>29-3-2019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F9F56A1-8308-47B9-8A12-38397BDC4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1E7757D-FC6B-477D-879D-2C7E56C6E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E753-28CC-401B-ADDE-A0084952A2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715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A50703-4A9E-4AB2-82C2-8074819A3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C45F3C1-3120-4CF2-91AF-5CFDEB77D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A34F36-DCF9-407B-9DB9-E8952DAA8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175-2042-4521-9C1A-DE1798E35B45}" type="datetimeFigureOut">
              <a:rPr lang="nl-NL" smtClean="0"/>
              <a:t>29-3-2019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729CB5-ED6F-4F58-BA79-302539355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2D0DF-B5D8-42A2-825F-10FA0D95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E753-28CC-401B-ADDE-A0084952A2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125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8987DDE-7163-481D-B3DD-5C7F060D2C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88E1D37-8203-4B3C-831A-D70BCD73E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53271D-7385-42EA-972B-455D18B40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175-2042-4521-9C1A-DE1798E35B45}" type="datetimeFigureOut">
              <a:rPr lang="nl-NL" smtClean="0"/>
              <a:t>29-3-2019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AA1046-A138-4C72-8567-28F5FA1D8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8DF611-006A-4AF2-8728-CBF51ECB7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E753-28CC-401B-ADDE-A0084952A2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323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6B26A5-8B7D-4623-85F3-AEFFCC74E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764443-0607-46AD-84AA-8C7E4EE36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456A1A-9C99-4135-91AD-8C90F5850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175-2042-4521-9C1A-DE1798E35B45}" type="datetimeFigureOut">
              <a:rPr lang="nl-NL" smtClean="0"/>
              <a:t>29-3-2019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E891038-69E2-4906-BB32-9EBC63A50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D90632-D5B3-42D8-A0CE-437E253F6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E753-28CC-401B-ADDE-A0084952A2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474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C7534B-8AEF-45C7-8AA9-C807F4A1D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77BCD0A-78D8-4DE3-8508-E78201931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AA1832-1200-4E1D-976C-28998D66E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175-2042-4521-9C1A-DE1798E35B45}" type="datetimeFigureOut">
              <a:rPr lang="nl-NL" smtClean="0"/>
              <a:t>29-3-2019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9AB4BB-7EC1-4883-A6A1-4F3C5E698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07F1FE1-639A-4D09-88EE-C31D2C0B6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E753-28CC-401B-ADDE-A0084952A2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809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EFC328-A05F-4A6E-9BA2-02DBC18E7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3BD24E-74F9-4C91-BE2F-008FBEABE4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C162667-49BC-4B49-A931-D21DB4F37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47672CE-2474-4FF0-8039-D337A809B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175-2042-4521-9C1A-DE1798E35B45}" type="datetimeFigureOut">
              <a:rPr lang="nl-NL" smtClean="0"/>
              <a:t>29-3-2019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3B03214-CF54-4363-98C7-F40A15B66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B41B87A-6E38-421E-9274-44755760D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E753-28CC-401B-ADDE-A0084952A2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87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4A5043-BBB3-4824-B5CB-580DEC43B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3951573-42B4-4E9D-8DF4-F12B6A453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B54F1BF-9890-4AE0-B227-4EDC9E50D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6E10F2F-A7A7-4EA7-9752-FA343C3D7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FAB6EDE-0EDA-42E7-AF55-AC3C66E82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F62BA08-EFC0-4760-8629-9D173E1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175-2042-4521-9C1A-DE1798E35B45}" type="datetimeFigureOut">
              <a:rPr lang="nl-NL" smtClean="0"/>
              <a:t>29-3-2019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5EE67A7-2C12-418D-B8C2-72AA55F89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A22E15A-A16D-4D6C-86C8-6F920F326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E753-28CC-401B-ADDE-A0084952A2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2631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D51D9-5C07-4BB8-BF82-CF6954200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7A442AB-388F-419E-9E31-C634AD6FD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175-2042-4521-9C1A-DE1798E35B45}" type="datetimeFigureOut">
              <a:rPr lang="nl-NL" smtClean="0"/>
              <a:t>29-3-2019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46DCA84-BC1D-40DA-9B19-8CAD157CA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3419E1-A7E3-43E1-B77B-5089AAE23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E753-28CC-401B-ADDE-A0084952A2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473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2A68DF7-F734-4BC7-BCBC-F4595D7C0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175-2042-4521-9C1A-DE1798E35B45}" type="datetimeFigureOut">
              <a:rPr lang="nl-NL" smtClean="0"/>
              <a:t>29-3-2019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7F05903-23D9-4A34-BC73-64DDC7262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E999BBB-286F-4791-8E6C-6B4CDFFB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E753-28CC-401B-ADDE-A0084952A2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19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63DC63-6CA5-4EFC-B9A0-13405494A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448DBB-4DF7-42C6-B76C-3BDCF818D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469DB3D-AC0D-4C81-BAB8-D2BCB2625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9B001E5-C7A8-4C11-AFB6-53E69660B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175-2042-4521-9C1A-DE1798E35B45}" type="datetimeFigureOut">
              <a:rPr lang="nl-NL" smtClean="0"/>
              <a:t>29-3-2019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E26A257-1F46-405A-9CEF-099033932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D6CF08E-4211-4B80-89E9-4328EBF49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E753-28CC-401B-ADDE-A0084952A2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801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7A717-31D7-465B-9B7A-FA6DADD4A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6E85120-E18E-4AC3-8379-C6872E4C23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DDB04D6-E76E-4577-BA35-59D31F21E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EE4A7FE-BB2D-44AF-A4E7-05C5F0730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175-2042-4521-9C1A-DE1798E35B45}" type="datetimeFigureOut">
              <a:rPr lang="nl-NL" smtClean="0"/>
              <a:t>29-3-2019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3C72287-BCFB-4FC8-B8D2-0FCBB7880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FE68665-0D64-438E-B85A-EE96098E2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E753-28CC-401B-ADDE-A0084952A2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981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DB77A98-154B-4A82-AF97-C695C8389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CBA27D8-FA0E-4597-A441-C6C78840D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805E26-15AF-438C-9809-10312C0D78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A6175-2042-4521-9C1A-DE1798E35B45}" type="datetimeFigureOut">
              <a:rPr lang="nl-NL" smtClean="0"/>
              <a:t>29-3-2019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47416D-5384-4A43-BA6C-04FE997C3A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67E48E-3741-43F2-A510-D124DE8D9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CE753-28CC-401B-ADDE-A0084952A2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965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93A810-ACA1-49DA-8EAD-C4806A0EC3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2F2C0A0-B7E7-4041-8AA5-F603A8C238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4">
            <a:extLst>
              <a:ext uri="{FF2B5EF4-FFF2-40B4-BE49-F238E27FC236}">
                <a16:creationId xmlns:a16="http://schemas.microsoft.com/office/drawing/2014/main" id="{DCF9EFBC-DCA0-4719-891A-D4A02B21F4B9}"/>
              </a:ext>
            </a:extLst>
          </p:cNvPr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09172" y="1894840"/>
            <a:ext cx="2573655" cy="306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05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8B3CFC-D17E-4B68-B97D-62700B8C5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9EFDA7-FB3A-46D3-9931-968FBECAB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BF670B3-0DD2-4FB0-892F-076E9673D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4" y="0"/>
            <a:ext cx="121688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231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6969D-CFE9-496D-87D4-A25ECDB72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4B85BC-0FE2-4A5D-AE52-6812FE26D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59D7820-9562-48BD-9925-711F88648E2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47682" y="0"/>
            <a:ext cx="62966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114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2A99B0-6327-4870-99BC-2D122AE79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DC9F7E89-D92C-4CF2-A51F-4DB9879C9B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6600" y="1825625"/>
            <a:ext cx="8538800" cy="4351338"/>
          </a:xfrm>
        </p:spPr>
      </p:pic>
    </p:spTree>
    <p:extLst>
      <p:ext uri="{BB962C8B-B14F-4D97-AF65-F5344CB8AC3E}">
        <p14:creationId xmlns:p14="http://schemas.microsoft.com/office/powerpoint/2010/main" val="235029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7DC91A-B242-4235-8D44-283B46231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CB53D01A-E2C9-46F1-9284-5AAC7E65C5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2496" y="1825625"/>
            <a:ext cx="6527007" cy="4351338"/>
          </a:xfrm>
        </p:spPr>
      </p:pic>
    </p:spTree>
    <p:extLst>
      <p:ext uri="{BB962C8B-B14F-4D97-AF65-F5344CB8AC3E}">
        <p14:creationId xmlns:p14="http://schemas.microsoft.com/office/powerpoint/2010/main" val="3537506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7EBAFB-2178-4E69-85A4-B03519D03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A484A2CB-BB21-43C0-B152-90AC714FCC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2842633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57F13D-256F-4074-A6DF-388D86BC1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5CAD75B8-A34A-4841-A819-75C4194709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2913537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FA94B-2247-4AAC-8D24-6F9BBB8A4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95BCE178-E897-4442-825A-A494D4578B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2924828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D68D14-DCFF-4D91-851A-BEBAEF350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816E03EE-DE56-419F-9E8A-A13C32D903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2522505"/>
            <a:ext cx="10515600" cy="2957578"/>
          </a:xfrm>
        </p:spPr>
      </p:pic>
    </p:spTree>
    <p:extLst>
      <p:ext uri="{BB962C8B-B14F-4D97-AF65-F5344CB8AC3E}">
        <p14:creationId xmlns:p14="http://schemas.microsoft.com/office/powerpoint/2010/main" val="206254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577D84-EC8A-46EE-AFE1-6B6BD34E6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8A74FAF8-2904-4014-83EF-31D63501A5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2764685"/>
            <a:ext cx="10515600" cy="2473218"/>
          </a:xfrm>
        </p:spPr>
      </p:pic>
    </p:spTree>
    <p:extLst>
      <p:ext uri="{BB962C8B-B14F-4D97-AF65-F5344CB8AC3E}">
        <p14:creationId xmlns:p14="http://schemas.microsoft.com/office/powerpoint/2010/main" val="363213535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0</Words>
  <Application>Microsoft Office PowerPoint</Application>
  <PresentationFormat>Breedbeeld</PresentationFormat>
  <Paragraphs>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Remko van Dongen | MSG software</dc:creator>
  <cp:lastModifiedBy>Remko van Dongen | MSG software</cp:lastModifiedBy>
  <cp:revision>7</cp:revision>
  <dcterms:created xsi:type="dcterms:W3CDTF">2019-03-29T12:45:21Z</dcterms:created>
  <dcterms:modified xsi:type="dcterms:W3CDTF">2019-03-29T16:00:18Z</dcterms:modified>
</cp:coreProperties>
</file>